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6" r:id="rId5"/>
    <p:sldId id="267" r:id="rId6"/>
    <p:sldId id="259" r:id="rId7"/>
    <p:sldId id="258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94660"/>
  </p:normalViewPr>
  <p:slideViewPr>
    <p:cSldViewPr>
      <p:cViewPr varScale="1">
        <p:scale>
          <a:sx n="64" d="100"/>
          <a:sy n="64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4D9-C0E2-46AC-8A13-77CE40DA1B4A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AFAC-918D-495B-83EE-64364EBF0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67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4D9-C0E2-46AC-8A13-77CE40DA1B4A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AFAC-918D-495B-83EE-64364EBF0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4D9-C0E2-46AC-8A13-77CE40DA1B4A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AFAC-918D-495B-83EE-64364EBF0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3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4D9-C0E2-46AC-8A13-77CE40DA1B4A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AFAC-918D-495B-83EE-64364EBF0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0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4D9-C0E2-46AC-8A13-77CE40DA1B4A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AFAC-918D-495B-83EE-64364EBF0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4D9-C0E2-46AC-8A13-77CE40DA1B4A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AFAC-918D-495B-83EE-64364EBF0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0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4D9-C0E2-46AC-8A13-77CE40DA1B4A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AFAC-918D-495B-83EE-64364EBF0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7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4D9-C0E2-46AC-8A13-77CE40DA1B4A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AFAC-918D-495B-83EE-64364EBF0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6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4D9-C0E2-46AC-8A13-77CE40DA1B4A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AFAC-918D-495B-83EE-64364EBF0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9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4D9-C0E2-46AC-8A13-77CE40DA1B4A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AFAC-918D-495B-83EE-64364EBF0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4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4D9-C0E2-46AC-8A13-77CE40DA1B4A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AFAC-918D-495B-83EE-64364EBF0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30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924D9-C0E2-46AC-8A13-77CE40DA1B4A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9AFAC-918D-495B-83EE-64364EBF0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3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  <a:r>
              <a:rPr lang="en-US" sz="2400" dirty="0" smtClean="0"/>
              <a:t>.4  </a:t>
            </a:r>
            <a:r>
              <a:rPr lang="en-US" sz="2400" dirty="0" smtClean="0"/>
              <a:t>GARCH models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2133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4" y="2962274"/>
            <a:ext cx="465072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659923"/>
            <a:ext cx="4343400" cy="59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253" y="5562600"/>
            <a:ext cx="4141694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vid\Pictures\My Scans\2013-04 (Apr)\scan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1258888"/>
            <a:ext cx="7008813" cy="937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282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avid\Pictures\My Scans\2013-04 (Apr)\scan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21455"/>
            <a:ext cx="4191001" cy="687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167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17" y="1371600"/>
            <a:ext cx="827012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886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448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518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34" y="1371601"/>
            <a:ext cx="8946234" cy="399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277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1" y="1752600"/>
            <a:ext cx="823685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762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ARCH(m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03" y="2743200"/>
            <a:ext cx="6110867" cy="85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38100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GARCH(</a:t>
            </a:r>
            <a:r>
              <a:rPr lang="en-US" sz="2400" dirty="0" err="1" smtClean="0"/>
              <a:t>m.r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66" y="4419600"/>
            <a:ext cx="531706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511998"/>
            <a:ext cx="4870821" cy="123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57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609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2286000"/>
            <a:ext cx="586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martingale difference series,</a:t>
            </a:r>
          </a:p>
          <a:p>
            <a:endParaRPr lang="en-US" sz="2400" dirty="0"/>
          </a:p>
          <a:p>
            <a:r>
              <a:rPr lang="en-US" sz="2400" dirty="0" smtClean="0"/>
              <a:t>     E(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|Y</a:t>
            </a:r>
            <a:r>
              <a:rPr lang="en-US" sz="2400" baseline="-25000" dirty="0" smtClean="0"/>
              <a:t>t-1</a:t>
            </a:r>
            <a:r>
              <a:rPr lang="en-US" sz="2400" dirty="0" smtClean="0"/>
              <a:t> } = 0    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“Learning a potential function …”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7468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8" y="1812524"/>
            <a:ext cx="6096001" cy="105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00400"/>
            <a:ext cx="322052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7285" y="4267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Cov</a:t>
            </a:r>
            <a:r>
              <a:rPr lang="en-US" sz="2400" dirty="0" smtClean="0"/>
              <a:t> not 0 generally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48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42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696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postscript(file="arch.</a:t>
            </a:r>
            <a:r>
              <a:rPr lang="en-US" dirty="0" err="1" smtClean="0"/>
              <a:t>ps</a:t>
            </a:r>
            <a:r>
              <a:rPr lang="en-US" dirty="0" smtClean="0"/>
              <a:t>",paper="letter",</a:t>
            </a:r>
            <a:r>
              <a:rPr lang="en-US" dirty="0" err="1" smtClean="0"/>
              <a:t>hor</a:t>
            </a:r>
            <a:r>
              <a:rPr lang="en-US" dirty="0" smtClean="0"/>
              <a:t>=FALSE)</a:t>
            </a:r>
          </a:p>
          <a:p>
            <a:r>
              <a:rPr lang="en-US" dirty="0" smtClean="0"/>
              <a:t>par(</a:t>
            </a:r>
            <a:r>
              <a:rPr lang="en-US" dirty="0" err="1" smtClean="0"/>
              <a:t>mfrow</a:t>
            </a:r>
            <a:r>
              <a:rPr lang="en-US" dirty="0" smtClean="0"/>
              <a:t>=c(2,1))</a:t>
            </a:r>
          </a:p>
          <a:p>
            <a:r>
              <a:rPr lang="en-US" dirty="0" smtClean="0"/>
              <a:t>library(</a:t>
            </a:r>
            <a:r>
              <a:rPr lang="en-US" dirty="0" err="1" smtClean="0"/>
              <a:t>tseries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set.seed</a:t>
            </a:r>
            <a:r>
              <a:rPr lang="en-US" dirty="0" smtClean="0"/>
              <a:t>(28112006)</a:t>
            </a:r>
          </a:p>
          <a:p>
            <a:r>
              <a:rPr lang="en-US" dirty="0" smtClean="0"/>
              <a:t>a0&lt;-1;a1&lt;-.75</a:t>
            </a:r>
          </a:p>
          <a:p>
            <a:r>
              <a:rPr lang="en-US" dirty="0" err="1" smtClean="0"/>
              <a:t>ylast</a:t>
            </a:r>
            <a:r>
              <a:rPr lang="en-US" dirty="0" smtClean="0"/>
              <a:t>&lt;-1;Y&lt;-</a:t>
            </a:r>
            <a:r>
              <a:rPr lang="en-US" dirty="0" err="1" smtClean="0"/>
              <a:t>ylast</a:t>
            </a:r>
            <a:endParaRPr lang="en-US" dirty="0" smtClean="0"/>
          </a:p>
          <a:p>
            <a:r>
              <a:rPr lang="en-US" dirty="0" smtClean="0"/>
              <a:t>Sig&lt;-NULL</a:t>
            </a:r>
          </a:p>
          <a:p>
            <a:r>
              <a:rPr lang="en-US" dirty="0" smtClean="0"/>
              <a:t>for(</a:t>
            </a:r>
            <a:r>
              <a:rPr lang="en-US" dirty="0" err="1" smtClean="0"/>
              <a:t>i</a:t>
            </a:r>
            <a:r>
              <a:rPr lang="en-US" dirty="0" smtClean="0"/>
              <a:t> in 1:250){</a:t>
            </a:r>
          </a:p>
          <a:p>
            <a:r>
              <a:rPr lang="en-US" dirty="0" smtClean="0"/>
              <a:t>   sig2&lt;-a0+a1*</a:t>
            </a:r>
            <a:r>
              <a:rPr lang="en-US" dirty="0" err="1" smtClean="0"/>
              <a:t>ylast</a:t>
            </a:r>
            <a:r>
              <a:rPr lang="en-US" dirty="0" smtClean="0"/>
              <a:t>**2</a:t>
            </a:r>
          </a:p>
          <a:p>
            <a:r>
              <a:rPr lang="en-US" dirty="0" smtClean="0"/>
              <a:t>   y&lt;-</a:t>
            </a:r>
            <a:r>
              <a:rPr lang="en-US" dirty="0" err="1" smtClean="0"/>
              <a:t>sqrt</a:t>
            </a:r>
            <a:r>
              <a:rPr lang="en-US" dirty="0" smtClean="0"/>
              <a:t>(sig2)*</a:t>
            </a:r>
            <a:r>
              <a:rPr lang="en-US" dirty="0" err="1" smtClean="0"/>
              <a:t>rnorm</a:t>
            </a:r>
            <a:r>
              <a:rPr lang="en-US" dirty="0" smtClean="0"/>
              <a:t>(1)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ylast</a:t>
            </a:r>
            <a:r>
              <a:rPr lang="en-US" dirty="0" smtClean="0"/>
              <a:t>&lt;-y</a:t>
            </a:r>
          </a:p>
          <a:p>
            <a:r>
              <a:rPr lang="en-US" dirty="0" smtClean="0"/>
              <a:t>   Y&lt;-c(</a:t>
            </a:r>
            <a:r>
              <a:rPr lang="en-US" dirty="0" err="1" smtClean="0"/>
              <a:t>Y,y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Sig&lt;-c(</a:t>
            </a:r>
            <a:r>
              <a:rPr lang="en-US" dirty="0" err="1" smtClean="0"/>
              <a:t>Sig,sqrt</a:t>
            </a:r>
            <a:r>
              <a:rPr lang="en-US" dirty="0" smtClean="0"/>
              <a:t>(sig2))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plot(</a:t>
            </a:r>
            <a:r>
              <a:rPr lang="en-US" dirty="0" err="1" smtClean="0"/>
              <a:t>Y,type</a:t>
            </a:r>
            <a:r>
              <a:rPr lang="en-US" dirty="0" smtClean="0"/>
              <a:t>="</a:t>
            </a:r>
            <a:r>
              <a:rPr lang="en-US" dirty="0" err="1" smtClean="0"/>
              <a:t>l",main</a:t>
            </a:r>
            <a:r>
              <a:rPr lang="en-US" dirty="0" smtClean="0"/>
              <a:t>="Data",</a:t>
            </a:r>
            <a:r>
              <a:rPr lang="en-US" dirty="0" err="1" smtClean="0"/>
              <a:t>xlab</a:t>
            </a:r>
            <a:r>
              <a:rPr lang="en-US" dirty="0" smtClean="0"/>
              <a:t>="time",</a:t>
            </a:r>
            <a:r>
              <a:rPr lang="en-US" dirty="0" err="1" smtClean="0"/>
              <a:t>ylab</a:t>
            </a:r>
            <a:r>
              <a:rPr lang="en-US" dirty="0" smtClean="0"/>
              <a:t>="",</a:t>
            </a:r>
            <a:r>
              <a:rPr lang="en-US" dirty="0" err="1" smtClean="0"/>
              <a:t>las</a:t>
            </a:r>
            <a:r>
              <a:rPr lang="en-US" dirty="0" smtClean="0"/>
              <a:t>=1)</a:t>
            </a:r>
          </a:p>
          <a:p>
            <a:r>
              <a:rPr lang="en-US" dirty="0" smtClean="0"/>
              <a:t>plot(</a:t>
            </a:r>
            <a:r>
              <a:rPr lang="en-US" dirty="0" err="1" smtClean="0"/>
              <a:t>Sig,type</a:t>
            </a:r>
            <a:r>
              <a:rPr lang="en-US" dirty="0" smtClean="0"/>
              <a:t>="</a:t>
            </a:r>
            <a:r>
              <a:rPr lang="en-US" dirty="0" err="1" smtClean="0"/>
              <a:t>l",main</a:t>
            </a:r>
            <a:r>
              <a:rPr lang="en-US" dirty="0" smtClean="0"/>
              <a:t>="Sig",</a:t>
            </a:r>
            <a:r>
              <a:rPr lang="en-US" dirty="0" err="1" smtClean="0"/>
              <a:t>xlab</a:t>
            </a:r>
            <a:r>
              <a:rPr lang="en-US" dirty="0" smtClean="0"/>
              <a:t>="time",</a:t>
            </a:r>
            <a:r>
              <a:rPr lang="en-US" dirty="0" err="1" smtClean="0"/>
              <a:t>ylab</a:t>
            </a:r>
            <a:r>
              <a:rPr lang="en-US" dirty="0" smtClean="0"/>
              <a:t>="",</a:t>
            </a:r>
            <a:r>
              <a:rPr lang="en-US" dirty="0" err="1" smtClean="0"/>
              <a:t>las</a:t>
            </a:r>
            <a:r>
              <a:rPr lang="en-US" dirty="0" smtClean="0"/>
              <a:t>=1)</a:t>
            </a:r>
          </a:p>
          <a:p>
            <a:r>
              <a:rPr lang="en-US" dirty="0" err="1" smtClean="0"/>
              <a:t>acf</a:t>
            </a:r>
            <a:r>
              <a:rPr lang="en-US" dirty="0" smtClean="0"/>
              <a:t>(</a:t>
            </a:r>
            <a:r>
              <a:rPr lang="en-US" dirty="0" err="1" smtClean="0"/>
              <a:t>Y,main</a:t>
            </a:r>
            <a:r>
              <a:rPr lang="en-US" dirty="0" smtClean="0"/>
              <a:t>="</a:t>
            </a:r>
            <a:r>
              <a:rPr lang="en-US" dirty="0" err="1" smtClean="0"/>
              <a:t>acf</a:t>
            </a:r>
            <a:r>
              <a:rPr lang="en-US" dirty="0" smtClean="0"/>
              <a:t> of data",</a:t>
            </a:r>
            <a:r>
              <a:rPr lang="en-US" dirty="0" err="1" smtClean="0"/>
              <a:t>xlab</a:t>
            </a:r>
            <a:r>
              <a:rPr lang="en-US" dirty="0" smtClean="0"/>
              <a:t>="lag",</a:t>
            </a:r>
            <a:r>
              <a:rPr lang="en-US" dirty="0" err="1" smtClean="0"/>
              <a:t>ylab</a:t>
            </a:r>
            <a:r>
              <a:rPr lang="en-US" dirty="0" smtClean="0"/>
              <a:t>="",</a:t>
            </a:r>
            <a:r>
              <a:rPr lang="en-US" dirty="0" err="1" smtClean="0"/>
              <a:t>las</a:t>
            </a:r>
            <a:r>
              <a:rPr lang="en-US" dirty="0" smtClean="0"/>
              <a:t>=1)</a:t>
            </a:r>
          </a:p>
          <a:p>
            <a:r>
              <a:rPr lang="en-US" dirty="0" err="1" smtClean="0"/>
              <a:t>acf</a:t>
            </a:r>
            <a:r>
              <a:rPr lang="en-US" dirty="0" smtClean="0"/>
              <a:t>(Y**2,main="</a:t>
            </a:r>
            <a:r>
              <a:rPr lang="en-US" dirty="0" err="1" smtClean="0"/>
              <a:t>acf</a:t>
            </a:r>
            <a:r>
              <a:rPr lang="en-US" dirty="0" smtClean="0"/>
              <a:t> of data-squared",</a:t>
            </a:r>
            <a:r>
              <a:rPr lang="en-US" dirty="0" err="1" smtClean="0"/>
              <a:t>xlab</a:t>
            </a:r>
            <a:r>
              <a:rPr lang="en-US" dirty="0" smtClean="0"/>
              <a:t>="lag",</a:t>
            </a:r>
            <a:r>
              <a:rPr lang="en-US" dirty="0" err="1" smtClean="0"/>
              <a:t>ylab</a:t>
            </a:r>
            <a:r>
              <a:rPr lang="en-US" dirty="0" smtClean="0"/>
              <a:t>="",</a:t>
            </a:r>
            <a:r>
              <a:rPr lang="en-US" dirty="0" err="1" smtClean="0"/>
              <a:t>las</a:t>
            </a:r>
            <a:r>
              <a:rPr lang="en-US" dirty="0" smtClean="0"/>
              <a:t>=1)</a:t>
            </a:r>
          </a:p>
          <a:p>
            <a:r>
              <a:rPr lang="en-US" dirty="0" err="1" smtClean="0"/>
              <a:t>graphics.off</a:t>
            </a:r>
            <a:r>
              <a:rPr lang="en-US" dirty="0" smtClean="0"/>
              <a:t>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2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vid\Pictures\My Scans\2013-04 (Apr)\scan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39" y="0"/>
            <a:ext cx="5078361" cy="669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954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155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11</cp:revision>
  <dcterms:created xsi:type="dcterms:W3CDTF">2013-04-25T16:23:00Z</dcterms:created>
  <dcterms:modified xsi:type="dcterms:W3CDTF">2014-03-06T19:53:02Z</dcterms:modified>
</cp:coreProperties>
</file>