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 varScale="1">
        <p:scale>
          <a:sx n="65" d="100"/>
          <a:sy n="65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6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0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9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4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3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24D9-C0E2-46AC-8A13-77CE40DA1B4A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AFAC-918D-495B-83EE-64364EBF0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3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6.4  GARCH models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4" y="2962274"/>
            <a:ext cx="465072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59923"/>
            <a:ext cx="4343400" cy="59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253" y="5562600"/>
            <a:ext cx="414169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09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22860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martingale difference series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“Learning a potential function …”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46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58" y="1812524"/>
            <a:ext cx="6096001" cy="105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322052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7285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Cov</a:t>
            </a:r>
            <a:r>
              <a:rPr lang="en-US" sz="2400" dirty="0" smtClean="0"/>
              <a:t> not 0 generally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42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696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postscript(file="arch.</a:t>
            </a:r>
            <a:r>
              <a:rPr lang="en-US" dirty="0" err="1" smtClean="0"/>
              <a:t>ps</a:t>
            </a:r>
            <a:r>
              <a:rPr lang="en-US" dirty="0" smtClean="0"/>
              <a:t>",paper="letter",</a:t>
            </a:r>
            <a:r>
              <a:rPr lang="en-US" dirty="0" err="1" smtClean="0"/>
              <a:t>hor</a:t>
            </a:r>
            <a:r>
              <a:rPr lang="en-US" dirty="0" smtClean="0"/>
              <a:t>=FALSE)</a:t>
            </a:r>
          </a:p>
          <a:p>
            <a:r>
              <a:rPr lang="en-US" dirty="0" smtClean="0"/>
              <a:t>par(</a:t>
            </a:r>
            <a:r>
              <a:rPr lang="en-US" dirty="0" err="1" smtClean="0"/>
              <a:t>mfrow</a:t>
            </a:r>
            <a:r>
              <a:rPr lang="en-US" dirty="0" smtClean="0"/>
              <a:t>=c(2,1))</a:t>
            </a:r>
          </a:p>
          <a:p>
            <a:r>
              <a:rPr lang="en-US" dirty="0" smtClean="0"/>
              <a:t>library(</a:t>
            </a:r>
            <a:r>
              <a:rPr lang="en-US" dirty="0" err="1" smtClean="0"/>
              <a:t>tseries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set.seed</a:t>
            </a:r>
            <a:r>
              <a:rPr lang="en-US" dirty="0" smtClean="0"/>
              <a:t>(28112006)</a:t>
            </a:r>
          </a:p>
          <a:p>
            <a:r>
              <a:rPr lang="en-US" dirty="0" smtClean="0"/>
              <a:t>a0&lt;-1;a1&lt;-.75</a:t>
            </a:r>
          </a:p>
          <a:p>
            <a:r>
              <a:rPr lang="en-US" dirty="0" err="1" smtClean="0"/>
              <a:t>ylast</a:t>
            </a:r>
            <a:r>
              <a:rPr lang="en-US" dirty="0" smtClean="0"/>
              <a:t>&lt;-1;Y&lt;-</a:t>
            </a:r>
            <a:r>
              <a:rPr lang="en-US" dirty="0" err="1" smtClean="0"/>
              <a:t>ylast</a:t>
            </a:r>
            <a:endParaRPr lang="en-US" dirty="0" smtClean="0"/>
          </a:p>
          <a:p>
            <a:r>
              <a:rPr lang="en-US" dirty="0" smtClean="0"/>
              <a:t>Sig&lt;-NULL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 in 1:250){</a:t>
            </a:r>
          </a:p>
          <a:p>
            <a:r>
              <a:rPr lang="en-US" dirty="0" smtClean="0"/>
              <a:t>   sig2&lt;-a0+a1*</a:t>
            </a:r>
            <a:r>
              <a:rPr lang="en-US" dirty="0" err="1" smtClean="0"/>
              <a:t>ylast</a:t>
            </a:r>
            <a:r>
              <a:rPr lang="en-US" dirty="0" smtClean="0"/>
              <a:t>**2</a:t>
            </a:r>
          </a:p>
          <a:p>
            <a:r>
              <a:rPr lang="en-US" dirty="0" smtClean="0"/>
              <a:t>   y&lt;-</a:t>
            </a:r>
            <a:r>
              <a:rPr lang="en-US" dirty="0" err="1" smtClean="0"/>
              <a:t>sqrt</a:t>
            </a:r>
            <a:r>
              <a:rPr lang="en-US" dirty="0" smtClean="0"/>
              <a:t>(sig2)*</a:t>
            </a:r>
            <a:r>
              <a:rPr lang="en-US" dirty="0" err="1" smtClean="0"/>
              <a:t>rnorm</a:t>
            </a:r>
            <a:r>
              <a:rPr lang="en-US" dirty="0" smtClean="0"/>
              <a:t>(1)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ylast</a:t>
            </a:r>
            <a:r>
              <a:rPr lang="en-US" dirty="0" smtClean="0"/>
              <a:t>&lt;-y</a:t>
            </a:r>
          </a:p>
          <a:p>
            <a:r>
              <a:rPr lang="en-US" dirty="0" smtClean="0"/>
              <a:t>   Y&lt;-c(</a:t>
            </a:r>
            <a:r>
              <a:rPr lang="en-US" dirty="0" err="1" smtClean="0"/>
              <a:t>Y,y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Sig&lt;-c(</a:t>
            </a:r>
            <a:r>
              <a:rPr lang="en-US" dirty="0" err="1" smtClean="0"/>
              <a:t>Sig,sqrt</a:t>
            </a:r>
            <a:r>
              <a:rPr lang="en-US" dirty="0" smtClean="0"/>
              <a:t>(sig2))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Y,type</a:t>
            </a:r>
            <a:r>
              <a:rPr lang="en-US" dirty="0" smtClean="0"/>
              <a:t>="</a:t>
            </a:r>
            <a:r>
              <a:rPr lang="en-US" dirty="0" err="1" smtClean="0"/>
              <a:t>l",main</a:t>
            </a:r>
            <a:r>
              <a:rPr lang="en-US" dirty="0" smtClean="0"/>
              <a:t>="Data",</a:t>
            </a:r>
            <a:r>
              <a:rPr lang="en-US" dirty="0" err="1" smtClean="0"/>
              <a:t>xlab</a:t>
            </a:r>
            <a:r>
              <a:rPr lang="en-US" dirty="0" smtClean="0"/>
              <a:t>="time",</a:t>
            </a:r>
            <a:r>
              <a:rPr lang="en-US" dirty="0" err="1" smtClean="0"/>
              <a:t>ylab</a:t>
            </a:r>
            <a:r>
              <a:rPr lang="en-US" dirty="0" smtClean="0"/>
              <a:t>="",</a:t>
            </a:r>
            <a:r>
              <a:rPr lang="en-US" dirty="0" err="1" smtClean="0"/>
              <a:t>las</a:t>
            </a:r>
            <a:r>
              <a:rPr lang="en-US" dirty="0" smtClean="0"/>
              <a:t>=1)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Sig,type</a:t>
            </a:r>
            <a:r>
              <a:rPr lang="en-US" dirty="0" smtClean="0"/>
              <a:t>="</a:t>
            </a:r>
            <a:r>
              <a:rPr lang="en-US" dirty="0" err="1" smtClean="0"/>
              <a:t>l",main</a:t>
            </a:r>
            <a:r>
              <a:rPr lang="en-US" dirty="0" smtClean="0"/>
              <a:t>="Sig",</a:t>
            </a:r>
            <a:r>
              <a:rPr lang="en-US" dirty="0" err="1" smtClean="0"/>
              <a:t>xlab</a:t>
            </a:r>
            <a:r>
              <a:rPr lang="en-US" dirty="0" smtClean="0"/>
              <a:t>="time",</a:t>
            </a:r>
            <a:r>
              <a:rPr lang="en-US" dirty="0" err="1" smtClean="0"/>
              <a:t>ylab</a:t>
            </a:r>
            <a:r>
              <a:rPr lang="en-US" dirty="0" smtClean="0"/>
              <a:t>="",</a:t>
            </a:r>
            <a:r>
              <a:rPr lang="en-US" dirty="0" err="1" smtClean="0"/>
              <a:t>las</a:t>
            </a:r>
            <a:r>
              <a:rPr lang="en-US" dirty="0" smtClean="0"/>
              <a:t>=1)</a:t>
            </a:r>
          </a:p>
          <a:p>
            <a:r>
              <a:rPr lang="en-US" dirty="0" err="1" smtClean="0"/>
              <a:t>acf</a:t>
            </a:r>
            <a:r>
              <a:rPr lang="en-US" dirty="0" smtClean="0"/>
              <a:t>(</a:t>
            </a:r>
            <a:r>
              <a:rPr lang="en-US" dirty="0" err="1" smtClean="0"/>
              <a:t>Y,main</a:t>
            </a:r>
            <a:r>
              <a:rPr lang="en-US" dirty="0" smtClean="0"/>
              <a:t>="</a:t>
            </a:r>
            <a:r>
              <a:rPr lang="en-US" dirty="0" err="1" smtClean="0"/>
              <a:t>acf</a:t>
            </a:r>
            <a:r>
              <a:rPr lang="en-US" dirty="0" smtClean="0"/>
              <a:t> of data",</a:t>
            </a:r>
            <a:r>
              <a:rPr lang="en-US" dirty="0" err="1" smtClean="0"/>
              <a:t>xlab</a:t>
            </a:r>
            <a:r>
              <a:rPr lang="en-US" dirty="0" smtClean="0"/>
              <a:t>="lag",</a:t>
            </a:r>
            <a:r>
              <a:rPr lang="en-US" dirty="0" err="1" smtClean="0"/>
              <a:t>ylab</a:t>
            </a:r>
            <a:r>
              <a:rPr lang="en-US" dirty="0" smtClean="0"/>
              <a:t>="",</a:t>
            </a:r>
            <a:r>
              <a:rPr lang="en-US" dirty="0" err="1" smtClean="0"/>
              <a:t>las</a:t>
            </a:r>
            <a:r>
              <a:rPr lang="en-US" dirty="0" smtClean="0"/>
              <a:t>=1)</a:t>
            </a:r>
          </a:p>
          <a:p>
            <a:r>
              <a:rPr lang="en-US" dirty="0" err="1" smtClean="0"/>
              <a:t>acf</a:t>
            </a:r>
            <a:r>
              <a:rPr lang="en-US" dirty="0" smtClean="0"/>
              <a:t>(Y**2,main="</a:t>
            </a:r>
            <a:r>
              <a:rPr lang="en-US" dirty="0" err="1" smtClean="0"/>
              <a:t>acf</a:t>
            </a:r>
            <a:r>
              <a:rPr lang="en-US" dirty="0" smtClean="0"/>
              <a:t> of data-squared",</a:t>
            </a:r>
            <a:r>
              <a:rPr lang="en-US" dirty="0" err="1" smtClean="0"/>
              <a:t>xlab</a:t>
            </a:r>
            <a:r>
              <a:rPr lang="en-US" dirty="0" smtClean="0"/>
              <a:t>="lag",</a:t>
            </a:r>
            <a:r>
              <a:rPr lang="en-US" dirty="0" err="1" smtClean="0"/>
              <a:t>ylab</a:t>
            </a:r>
            <a:r>
              <a:rPr lang="en-US" dirty="0" smtClean="0"/>
              <a:t>="",</a:t>
            </a:r>
            <a:r>
              <a:rPr lang="en-US" dirty="0" err="1" smtClean="0"/>
              <a:t>las</a:t>
            </a:r>
            <a:r>
              <a:rPr lang="en-US" dirty="0" smtClean="0"/>
              <a:t>=1)</a:t>
            </a:r>
          </a:p>
          <a:p>
            <a:r>
              <a:rPr lang="en-US" dirty="0" err="1" smtClean="0"/>
              <a:t>graphics.off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2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id\Pictures\My Scans\2013-04 (Apr)\scan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39" y="0"/>
            <a:ext cx="5078361" cy="669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95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vid\Pictures\My Scans\2013-04 (Apr)\scan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1258888"/>
            <a:ext cx="7008813" cy="937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28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vid\Pictures\My Scans\2013-04 (Apr)\scan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21455"/>
            <a:ext cx="4191001" cy="687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16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6</cp:revision>
  <dcterms:created xsi:type="dcterms:W3CDTF">2013-04-25T16:23:00Z</dcterms:created>
  <dcterms:modified xsi:type="dcterms:W3CDTF">2013-04-25T18:04:36Z</dcterms:modified>
</cp:coreProperties>
</file>