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7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8C6C-8C82-49B1-81A1-CCC9F64CDBFD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C0A1-54D5-42BE-B0E9-EB9D27A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57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8C6C-8C82-49B1-81A1-CCC9F64CDBFD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C0A1-54D5-42BE-B0E9-EB9D27A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7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8C6C-8C82-49B1-81A1-CCC9F64CDBFD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C0A1-54D5-42BE-B0E9-EB9D27A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012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8C6C-8C82-49B1-81A1-CCC9F64CDBFD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C0A1-54D5-42BE-B0E9-EB9D27A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30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8C6C-8C82-49B1-81A1-CCC9F64CDBFD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C0A1-54D5-42BE-B0E9-EB9D27A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72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8C6C-8C82-49B1-81A1-CCC9F64CDBFD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C0A1-54D5-42BE-B0E9-EB9D27A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7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8C6C-8C82-49B1-81A1-CCC9F64CDBFD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C0A1-54D5-42BE-B0E9-EB9D27A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42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8C6C-8C82-49B1-81A1-CCC9F64CDBFD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C0A1-54D5-42BE-B0E9-EB9D27A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52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8C6C-8C82-49B1-81A1-CCC9F64CDBFD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C0A1-54D5-42BE-B0E9-EB9D27A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9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8C6C-8C82-49B1-81A1-CCC9F64CDBFD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C0A1-54D5-42BE-B0E9-EB9D27A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58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8C6C-8C82-49B1-81A1-CCC9F64CDBFD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C0A1-54D5-42BE-B0E9-EB9D27A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4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78C6C-8C82-49B1-81A1-CCC9F64CDBFD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2C0A1-54D5-42BE-B0E9-EB9D27A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73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39" y="1066800"/>
            <a:ext cx="8446761" cy="4688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239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139" y="838200"/>
            <a:ext cx="7169624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4109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</cp:lastModifiedBy>
  <cp:revision>3</cp:revision>
  <dcterms:created xsi:type="dcterms:W3CDTF">2014-02-20T22:00:22Z</dcterms:created>
  <dcterms:modified xsi:type="dcterms:W3CDTF">2014-02-20T22:21:19Z</dcterms:modified>
</cp:coreProperties>
</file>