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6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04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2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70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9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8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5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2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77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67CC-E83A-4ECA-91F4-C65C6848679C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47579-0362-4BB6-A969-AD3C074F3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64155"/>
            <a:ext cx="6629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(X,Y) != 0 does not imply X independent of Y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 ~ N(0,1)       Y = X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(X,Y) = E(XY) – E(X) E(Y0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time series variant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821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7955429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91" y="3429000"/>
            <a:ext cx="8663609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915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479802" cy="1219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301" y="2692490"/>
            <a:ext cx="6857999" cy="416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89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2" y="3781425"/>
            <a:ext cx="54387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33" y="0"/>
            <a:ext cx="535305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80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1295401"/>
            <a:ext cx="726947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95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6</cp:revision>
  <dcterms:created xsi:type="dcterms:W3CDTF">2014-02-13T16:31:15Z</dcterms:created>
  <dcterms:modified xsi:type="dcterms:W3CDTF">2014-02-13T17:50:07Z</dcterms:modified>
</cp:coreProperties>
</file>