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2" r:id="rId2"/>
    <p:sldId id="295" r:id="rId3"/>
    <p:sldId id="29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16" r:id="rId13"/>
    <p:sldId id="309" r:id="rId14"/>
    <p:sldId id="315" r:id="rId15"/>
    <p:sldId id="305" r:id="rId16"/>
    <p:sldId id="306" r:id="rId17"/>
    <p:sldId id="307" r:id="rId18"/>
    <p:sldId id="313" r:id="rId19"/>
    <p:sldId id="314" r:id="rId20"/>
    <p:sldId id="312" r:id="rId21"/>
    <p:sldId id="317" r:id="rId22"/>
    <p:sldId id="318" r:id="rId23"/>
    <p:sldId id="319" r:id="rId24"/>
    <p:sldId id="310" r:id="rId25"/>
    <p:sldId id="31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9" autoAdjust="0"/>
    <p:restoredTop sz="86492" autoAdjust="0"/>
  </p:normalViewPr>
  <p:slideViewPr>
    <p:cSldViewPr>
      <p:cViewPr varScale="1">
        <p:scale>
          <a:sx n="60" d="100"/>
          <a:sy n="60" d="100"/>
        </p:scale>
        <p:origin x="-9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FCF7D-841A-476F-AF31-397159EFD9A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E0B8B-A86F-4551-B3F3-454F21F7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2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EFB89-3FE6-45FB-93A6-2F8599877A8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4EBAD-B9BE-4C7E-B7E5-E79F4C5CC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4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2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7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7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4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4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7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3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DE8-5CCA-48A5-8F83-6A052811365D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7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1DE8-5CCA-48A5-8F83-6A052811365D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B7D1E-1FC5-49AF-94E3-EC4AD0D8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vid\Documents\My Scans\153elnino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575" y="1687513"/>
            <a:ext cx="9680575" cy="51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482013\Todaysclass\london2013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2482013\Todaysclass\london2013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vid\Documents\My Scans\scan000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28" y="1108710"/>
            <a:ext cx="5952744" cy="46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id\AppData\Local\Temp\scp25550\accounts\fac\brill\248\2013\bandvie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7" y="685800"/>
            <a:ext cx="864108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vid\AppData\Local\Temp\scp18452\accounts\fac\brill\248\2005\Fb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0"/>
            <a:ext cx="5094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id\Documents\Desktop\248\fur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8700"/>
            <a:ext cx="8229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vid\Documents\Desktop\248\fur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-685800"/>
            <a:ext cx="58293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vid\Documents\Desktop\248\furn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-342900"/>
            <a:ext cx="565265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5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vid\AppData\Local\Temp\scp55699\accounts\fac\brill\248\fur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vid\AppData\Local\Temp\scp05664\accounts\fac\brill\248\furnb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18" y="0"/>
            <a:ext cx="5299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4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vid\Documents\Desktop\153\ens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vid\AppData\Local\Temp\scp55742\accounts\fac\brill\248\furn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1" y="609600"/>
            <a:ext cx="877824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vid\Documents\My Scans\scan00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" y="176784"/>
            <a:ext cx="6946392" cy="6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vid\Documents\My Scans\scan00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68" y="0"/>
            <a:ext cx="642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avid\Documents\My Scans\scan00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68" y="0"/>
            <a:ext cx="642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7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vid\AppData\Local\Temp\scp11792\accounts\fac\brill\Meteorology\Whistler\Lock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35943"/>
            <a:ext cx="57737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vid\AppData\Local\Temp\scp45686\accounts\fac\brill\248\2013\Mi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8626"/>
            <a:ext cx="6492240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vid\Documents\Desktop\153\en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vid\Documents\Desktop\153\ens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vid\Documents\Desktop\153\ens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vid\Documents\Desktop\153\ens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vid\AppData\Local\Temp\scp00015\accounts\fac\brill\153\2008\london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0" y="914400"/>
            <a:ext cx="512064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vid\AppData\Local\Temp\scp22888\accounts\fac\brill\153\2008\londonb1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22" y="9144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482013\Todaysclass\london2013A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2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58</cp:revision>
  <cp:lastPrinted>2013-01-24T20:00:35Z</cp:lastPrinted>
  <dcterms:created xsi:type="dcterms:W3CDTF">2013-01-24T05:49:46Z</dcterms:created>
  <dcterms:modified xsi:type="dcterms:W3CDTF">2013-03-07T23:27:41Z</dcterms:modified>
</cp:coreProperties>
</file>